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6" r:id="rId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3" autoAdjust="0"/>
    <p:restoredTop sz="94607" autoAdjust="0"/>
  </p:normalViewPr>
  <p:slideViewPr>
    <p:cSldViewPr>
      <p:cViewPr varScale="1">
        <p:scale>
          <a:sx n="70" d="100"/>
          <a:sy n="70" d="100"/>
        </p:scale>
        <p:origin x="632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56E9BB-D0EC-F144-57B0-1537F2F32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ISUCRS ppt</dc:title>
  <cp:lastModifiedBy>jingyi@anderesfourdy.events</cp:lastModifiedBy>
  <cp:revision>5</cp:revision>
  <dcterms:created xsi:type="dcterms:W3CDTF">2006-08-16T00:00:00Z</dcterms:created>
  <dcterms:modified xsi:type="dcterms:W3CDTF">2025-11-25T04:15:48Z</dcterms:modified>
  <dc:identifier>DAGoiGE2fKs</dc:identifier>
</cp:coreProperties>
</file>